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AE21-9F74-4464-9D62-6D12AAE67A58}" type="datetimeFigureOut">
              <a:rPr lang="es-CO" smtClean="0"/>
              <a:t>26/05/2019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D360-475D-4309-AC65-8B9D31E1504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1330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AE21-9F74-4464-9D62-6D12AAE67A58}" type="datetimeFigureOut">
              <a:rPr lang="es-CO" smtClean="0"/>
              <a:t>26/05/2019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D360-475D-4309-AC65-8B9D31E1504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6482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AE21-9F74-4464-9D62-6D12AAE67A58}" type="datetimeFigureOut">
              <a:rPr lang="es-CO" smtClean="0"/>
              <a:t>26/05/2019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D360-475D-4309-AC65-8B9D31E1504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19134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AE21-9F74-4464-9D62-6D12AAE67A58}" type="datetimeFigureOut">
              <a:rPr lang="es-CO" smtClean="0"/>
              <a:t>26/05/2019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D360-475D-4309-AC65-8B9D31E1504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82088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AE21-9F74-4464-9D62-6D12AAE67A58}" type="datetimeFigureOut">
              <a:rPr lang="es-CO" smtClean="0"/>
              <a:t>26/05/2019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D360-475D-4309-AC65-8B9D31E1504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8204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AE21-9F74-4464-9D62-6D12AAE67A58}" type="datetimeFigureOut">
              <a:rPr lang="es-CO" smtClean="0"/>
              <a:t>26/05/2019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D360-475D-4309-AC65-8B9D31E1504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7045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AE21-9F74-4464-9D62-6D12AAE67A58}" type="datetimeFigureOut">
              <a:rPr lang="es-CO" smtClean="0"/>
              <a:t>26/05/2019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D360-475D-4309-AC65-8B9D31E1504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651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AE21-9F74-4464-9D62-6D12AAE67A58}" type="datetimeFigureOut">
              <a:rPr lang="es-CO" smtClean="0"/>
              <a:t>26/05/2019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D360-475D-4309-AC65-8B9D31E1504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3824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AE21-9F74-4464-9D62-6D12AAE67A58}" type="datetimeFigureOut">
              <a:rPr lang="es-CO" smtClean="0"/>
              <a:t>26/05/2019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D360-475D-4309-AC65-8B9D31E1504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4637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AE21-9F74-4464-9D62-6D12AAE67A58}" type="datetimeFigureOut">
              <a:rPr lang="es-CO" smtClean="0"/>
              <a:t>26/05/2019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D360-475D-4309-AC65-8B9D31E1504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8996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AE21-9F74-4464-9D62-6D12AAE67A58}" type="datetimeFigureOut">
              <a:rPr lang="es-CO" smtClean="0"/>
              <a:t>26/05/2019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D360-475D-4309-AC65-8B9D31E1504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74182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7AE21-9F74-4464-9D62-6D12AAE67A58}" type="datetimeFigureOut">
              <a:rPr lang="es-CO" smtClean="0"/>
              <a:t>26/05/2019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4D360-475D-4309-AC65-8B9D31E1504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4282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16632"/>
            <a:ext cx="8136904" cy="650503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s-CO" sz="3600" b="1" dirty="0" smtClean="0"/>
              <a:t>MAPA CONCEPTUAL DIETA ALIMENTICIA</a:t>
            </a:r>
            <a:endParaRPr lang="es-CO" sz="36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8856984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98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MAPA CONCEPTUAL DIETA ALIMENTICIA</vt:lpstr>
    </vt:vector>
  </TitlesOfParts>
  <Company>OLARTE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MAPA CONCEPTUAL DIETA ALIMENTICIA</dc:title>
  <dc:creator>FABIO</dc:creator>
  <cp:lastModifiedBy>FABIO</cp:lastModifiedBy>
  <cp:revision>1</cp:revision>
  <dcterms:created xsi:type="dcterms:W3CDTF">2019-05-26T23:52:30Z</dcterms:created>
  <dcterms:modified xsi:type="dcterms:W3CDTF">2019-05-26T23:58:40Z</dcterms:modified>
</cp:coreProperties>
</file>